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Zalando Sans Expanded" panose="020B0604020202020204" charset="0"/>
      <p:regular r:id="rId24"/>
    </p:embeddedFont>
    <p:embeddedFont>
      <p:font typeface="Zalando Sans Expanded Extra-Light" panose="020B0604020202020204" charset="0"/>
      <p:regular r:id="rId25"/>
    </p:embeddedFont>
    <p:embeddedFont>
      <p:font typeface="Zalando Sans Expanded Light" panose="020B0604020202020204" charset="0"/>
      <p:regular r:id="rId26"/>
    </p:embeddedFont>
    <p:embeddedFont>
      <p:font typeface="Zalando Sans Expanded Ultra-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2628" y="6172200"/>
            <a:ext cx="23311033" cy="3086100"/>
            <a:chOff x="0" y="0"/>
            <a:chExt cx="61395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BE9AB7">
                    <a:alpha val="100000"/>
                  </a:srgbClr>
                </a:gs>
                <a:gs pos="20000">
                  <a:srgbClr val="F8C7AA">
                    <a:alpha val="100000"/>
                  </a:srgbClr>
                </a:gs>
                <a:gs pos="40000">
                  <a:srgbClr val="E59B99">
                    <a:alpha val="100000"/>
                  </a:srgbClr>
                </a:gs>
                <a:gs pos="60000">
                  <a:srgbClr val="CCC1D1">
                    <a:alpha val="100000"/>
                  </a:srgbClr>
                </a:gs>
                <a:gs pos="80000">
                  <a:srgbClr val="AECFDF">
                    <a:alpha val="100000"/>
                  </a:srgbClr>
                </a:gs>
                <a:gs pos="100000">
                  <a:srgbClr val="CAB2CA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5787" y="1162898"/>
            <a:ext cx="7681719" cy="8633221"/>
          </a:xfrm>
          <a:custGeom>
            <a:avLst/>
            <a:gdLst/>
            <a:ahLst/>
            <a:cxnLst/>
            <a:rect l="l" t="t" r="r" b="b"/>
            <a:pathLst>
              <a:path w="7681719" h="8633221">
                <a:moveTo>
                  <a:pt x="0" y="0"/>
                </a:moveTo>
                <a:lnTo>
                  <a:pt x="7681719" y="0"/>
                </a:lnTo>
                <a:lnTo>
                  <a:pt x="7681719" y="8633222"/>
                </a:lnTo>
                <a:lnTo>
                  <a:pt x="0" y="8633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507" t="-13803" r="-52286" b="-523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3159" y="7303161"/>
            <a:ext cx="9369548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6" name="Obraz 85">
            <a:extLst>
              <a:ext uri="{FF2B5EF4-FFF2-40B4-BE49-F238E27FC236}">
                <a16:creationId xmlns:a16="http://schemas.microsoft.com/office/drawing/2014/main" id="{0592A287-D38F-4DA0-B1F4-2494EEEBF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02" y="627773"/>
            <a:ext cx="5854999" cy="746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3880" y="348730"/>
            <a:ext cx="2160240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 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10287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91693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37107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6348021" y="2374351"/>
            <a:ext cx="5603949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endParaRPr/>
          </a:p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992901" y="10173090"/>
            <a:ext cx="24253265" cy="423892"/>
            <a:chOff x="0" y="0"/>
            <a:chExt cx="6387691" cy="1116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87691" cy="111642"/>
            </a:xfrm>
            <a:custGeom>
              <a:avLst/>
              <a:gdLst/>
              <a:ahLst/>
              <a:cxnLst/>
              <a:rect l="l" t="t" r="r" b="b"/>
              <a:pathLst>
                <a:path w="6387691" h="111642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7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03671" y="1902310"/>
            <a:ext cx="1377729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1494" y="2926801"/>
            <a:ext cx="4374556" cy="50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9368" y="1830705"/>
            <a:ext cx="1377730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935706" y="1830705"/>
            <a:ext cx="7059648" cy="5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90170" y="2835251"/>
            <a:ext cx="5324153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  <a:p>
            <a:pPr algn="ctr">
              <a:lnSpc>
                <a:spcPts val="4374"/>
              </a:lnSpc>
            </a:pPr>
            <a:endParaRPr lang="en-US" sz="2443" spc="105">
              <a:solidFill>
                <a:srgbClr val="000000"/>
              </a:solidFill>
              <a:latin typeface="Zalando Sans Expanded Extra-Light"/>
              <a:ea typeface="Zalando Sans Expanded Extra-Light"/>
              <a:cs typeface="Zalando Sans Expanded Extra-Light"/>
              <a:sym typeface="Zalando Sans Expanded Extra-Light"/>
            </a:endParaRPr>
          </a:p>
        </p:txBody>
      </p:sp>
      <p:pic>
        <p:nvPicPr>
          <p:cNvPr id="93" name="Obraz 92">
            <a:extLst>
              <a:ext uri="{FF2B5EF4-FFF2-40B4-BE49-F238E27FC236}">
                <a16:creationId xmlns:a16="http://schemas.microsoft.com/office/drawing/2014/main" id="{D1F7D737-7071-426E-929F-EFA7CEA6D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9086043"/>
            <a:ext cx="4554762" cy="580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3880" y="348730"/>
            <a:ext cx="2160240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 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10287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91693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37107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6348021" y="2374351"/>
            <a:ext cx="5603949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endParaRPr/>
          </a:p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2992901" y="10173090"/>
            <a:ext cx="24253265" cy="423892"/>
            <a:chOff x="0" y="0"/>
            <a:chExt cx="6387691" cy="1116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87691" cy="111642"/>
            </a:xfrm>
            <a:custGeom>
              <a:avLst/>
              <a:gdLst/>
              <a:ahLst/>
              <a:cxnLst/>
              <a:rect l="l" t="t" r="r" b="b"/>
              <a:pathLst>
                <a:path w="6387691" h="111642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solidFill>
              <a:srgbClr val="F2AEB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7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03671" y="1902310"/>
            <a:ext cx="1301528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1494" y="2926801"/>
            <a:ext cx="4374556" cy="50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9368" y="1830705"/>
            <a:ext cx="1301527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935706" y="1830705"/>
            <a:ext cx="7059648" cy="5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90170" y="2835251"/>
            <a:ext cx="5324153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  <a:p>
            <a:pPr algn="ctr">
              <a:lnSpc>
                <a:spcPts val="4374"/>
              </a:lnSpc>
            </a:pPr>
            <a:endParaRPr lang="en-US" sz="2443" spc="105">
              <a:solidFill>
                <a:srgbClr val="000000"/>
              </a:solidFill>
              <a:latin typeface="Zalando Sans Expanded Extra-Light"/>
              <a:ea typeface="Zalando Sans Expanded Extra-Light"/>
              <a:cs typeface="Zalando Sans Expanded Extra-Light"/>
              <a:sym typeface="Zalando Sans Expanded Extra-Light"/>
            </a:endParaRPr>
          </a:p>
        </p:txBody>
      </p:sp>
      <p:pic>
        <p:nvPicPr>
          <p:cNvPr id="93" name="Obraz 92">
            <a:extLst>
              <a:ext uri="{FF2B5EF4-FFF2-40B4-BE49-F238E27FC236}">
                <a16:creationId xmlns:a16="http://schemas.microsoft.com/office/drawing/2014/main" id="{9125F5FF-5794-490B-A651-71BC20523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9086043"/>
            <a:ext cx="4554762" cy="580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3880" y="348730"/>
            <a:ext cx="2160240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 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102870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91693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371070" y="1897380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6348021" y="2374351"/>
            <a:ext cx="5603949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4"/>
              </a:lnSpc>
            </a:pPr>
            <a:endParaRPr/>
          </a:p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03671" y="1902310"/>
            <a:ext cx="1377729" cy="5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1494" y="2926801"/>
            <a:ext cx="4374556" cy="50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9368" y="1830705"/>
            <a:ext cx="1387705" cy="511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</a:t>
            </a:r>
            <a:r>
              <a:rPr lang="pl-PL" sz="3079" dirty="0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s</a:t>
            </a:r>
            <a:r>
              <a:rPr lang="en-US" sz="3079" dirty="0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35706" y="1830705"/>
            <a:ext cx="7059648" cy="5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1"/>
              </a:lnSpc>
              <a:spcBef>
                <a:spcPct val="0"/>
              </a:spcBef>
            </a:pPr>
            <a:r>
              <a:rPr lang="en-US" sz="3079" dirty="0" err="1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  <a:endParaRPr lang="en-US" sz="3079" dirty="0">
              <a:solidFill>
                <a:srgbClr val="000000"/>
              </a:solidFill>
              <a:latin typeface="Zalando Sans Expanded Light"/>
              <a:ea typeface="Zalando Sans Expanded Light"/>
              <a:cs typeface="Zalando Sans Expanded Light"/>
              <a:sym typeface="Zalando Sans Expanded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90170" y="2835251"/>
            <a:ext cx="5324153" cy="105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576" lvl="1" indent="-263788" algn="l">
              <a:lnSpc>
                <a:spcPts val="4374"/>
              </a:lnSpc>
              <a:buFont typeface="Arial"/>
              <a:buChar char="•"/>
            </a:pPr>
            <a:r>
              <a:rPr lang="en-US" sz="2443" spc="105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  <a:p>
            <a:pPr algn="ctr">
              <a:lnSpc>
                <a:spcPts val="4374"/>
              </a:lnSpc>
            </a:pPr>
            <a:endParaRPr lang="en-US" sz="2443" spc="105">
              <a:solidFill>
                <a:srgbClr val="000000"/>
              </a:solidFill>
              <a:latin typeface="Zalando Sans Expanded Extra-Light"/>
              <a:ea typeface="Zalando Sans Expanded Extra-Light"/>
              <a:cs typeface="Zalando Sans Expanded Extra-Light"/>
              <a:sym typeface="Zalando Sans Expanded Extra-Light"/>
            </a:endParaRPr>
          </a:p>
        </p:txBody>
      </p:sp>
      <p:grpSp>
        <p:nvGrpSpPr>
          <p:cNvPr id="90" name="Group 90"/>
          <p:cNvGrpSpPr/>
          <p:nvPr/>
        </p:nvGrpSpPr>
        <p:grpSpPr>
          <a:xfrm>
            <a:off x="-2992901" y="10173090"/>
            <a:ext cx="23311033" cy="3086100"/>
            <a:chOff x="0" y="0"/>
            <a:chExt cx="6139531" cy="812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BE9AB7">
                    <a:alpha val="100000"/>
                  </a:srgbClr>
                </a:gs>
                <a:gs pos="20000">
                  <a:srgbClr val="F8C7AA">
                    <a:alpha val="100000"/>
                  </a:srgbClr>
                </a:gs>
                <a:gs pos="40000">
                  <a:srgbClr val="E59B99">
                    <a:alpha val="100000"/>
                  </a:srgbClr>
                </a:gs>
                <a:gs pos="60000">
                  <a:srgbClr val="CCC1D1">
                    <a:alpha val="100000"/>
                  </a:srgbClr>
                </a:gs>
                <a:gs pos="80000">
                  <a:srgbClr val="AECFDF">
                    <a:alpha val="100000"/>
                  </a:srgbClr>
                </a:gs>
                <a:gs pos="100000">
                  <a:srgbClr val="CAB2CA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3" name="Obraz 92">
            <a:extLst>
              <a:ext uri="{FF2B5EF4-FFF2-40B4-BE49-F238E27FC236}">
                <a16:creationId xmlns:a16="http://schemas.microsoft.com/office/drawing/2014/main" id="{4CC95CB5-8FB6-4B94-90AD-D0BC2DC39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9086043"/>
            <a:ext cx="4554762" cy="5807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7752" y="348730"/>
            <a:ext cx="1632496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3" name="AutoShape 3"/>
          <p:cNvSpPr/>
          <p:nvPr/>
        </p:nvSpPr>
        <p:spPr>
          <a:xfrm>
            <a:off x="2498772" y="1028700"/>
            <a:ext cx="132747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7189" y="1470963"/>
            <a:ext cx="13381404" cy="52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3"/>
              </a:lnSpc>
              <a:spcBef>
                <a:spcPct val="0"/>
              </a:spcBef>
            </a:pPr>
            <a:r>
              <a:rPr lang="en-US" sz="2543" spc="109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992901" y="10173090"/>
            <a:ext cx="23311033" cy="3086100"/>
            <a:chOff x="0" y="0"/>
            <a:chExt cx="613953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7752" y="348730"/>
            <a:ext cx="1632496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3" name="AutoShape 3"/>
          <p:cNvSpPr/>
          <p:nvPr/>
        </p:nvSpPr>
        <p:spPr>
          <a:xfrm>
            <a:off x="2498772" y="1028700"/>
            <a:ext cx="132747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7189" y="1470963"/>
            <a:ext cx="13381404" cy="52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3"/>
              </a:lnSpc>
              <a:spcBef>
                <a:spcPct val="0"/>
              </a:spcBef>
            </a:pPr>
            <a:r>
              <a:rPr lang="en-US" sz="2543" spc="109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992901" y="10173090"/>
            <a:ext cx="23311033" cy="3086100"/>
            <a:chOff x="0" y="0"/>
            <a:chExt cx="613953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AEB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27752" y="348730"/>
            <a:ext cx="1632496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>
                <a:solidFill>
                  <a:srgbClr val="000000"/>
                </a:solidFill>
                <a:latin typeface="Zalando Sans Expanded"/>
                <a:ea typeface="Zalando Sans Expanded"/>
                <a:cs typeface="Zalando Sans Expanded"/>
                <a:sym typeface="Zalando Sans Expanded"/>
              </a:rPr>
              <a:t>Tekst</a:t>
            </a:r>
          </a:p>
        </p:txBody>
      </p:sp>
      <p:sp>
        <p:nvSpPr>
          <p:cNvPr id="3" name="AutoShape 3"/>
          <p:cNvSpPr/>
          <p:nvPr/>
        </p:nvSpPr>
        <p:spPr>
          <a:xfrm>
            <a:off x="2498772" y="1028700"/>
            <a:ext cx="1327479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7189" y="1470963"/>
            <a:ext cx="13381404" cy="52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53"/>
              </a:lnSpc>
              <a:spcBef>
                <a:spcPct val="0"/>
              </a:spcBef>
            </a:pPr>
            <a:r>
              <a:rPr lang="en-US" sz="2543" spc="109">
                <a:solidFill>
                  <a:srgbClr val="000000"/>
                </a:solidFill>
                <a:latin typeface="Zalando Sans Expanded Extra-Light"/>
                <a:ea typeface="Zalando Sans Expanded Extra-Light"/>
                <a:cs typeface="Zalando Sans Expanded Extra-Light"/>
                <a:sym typeface="Zalando Sans Expanded Extra-Light"/>
              </a:rPr>
              <a:t>Tekst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992901" y="10173090"/>
            <a:ext cx="23311033" cy="3086100"/>
            <a:chOff x="0" y="0"/>
            <a:chExt cx="6139531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BE9AB7">
                    <a:alpha val="100000"/>
                  </a:srgbClr>
                </a:gs>
                <a:gs pos="20000">
                  <a:srgbClr val="F8C7AA">
                    <a:alpha val="100000"/>
                  </a:srgbClr>
                </a:gs>
                <a:gs pos="40000">
                  <a:srgbClr val="E59B99">
                    <a:alpha val="100000"/>
                  </a:srgbClr>
                </a:gs>
                <a:gs pos="60000">
                  <a:srgbClr val="CCC1D1">
                    <a:alpha val="100000"/>
                  </a:srgbClr>
                </a:gs>
                <a:gs pos="80000">
                  <a:srgbClr val="AECFDF">
                    <a:alpha val="100000"/>
                  </a:srgbClr>
                </a:gs>
                <a:gs pos="100000">
                  <a:srgbClr val="CAB2CA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2243" y="3802877"/>
            <a:ext cx="14643514" cy="2681246"/>
          </a:xfrm>
          <a:custGeom>
            <a:avLst/>
            <a:gdLst/>
            <a:ahLst/>
            <a:cxnLst/>
            <a:rect l="l" t="t" r="r" b="b"/>
            <a:pathLst>
              <a:path w="14643514" h="2681246">
                <a:moveTo>
                  <a:pt x="0" y="0"/>
                </a:moveTo>
                <a:lnTo>
                  <a:pt x="14643514" y="0"/>
                </a:lnTo>
                <a:lnTo>
                  <a:pt x="14643514" y="2681246"/>
                </a:lnTo>
                <a:lnTo>
                  <a:pt x="0" y="268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221" t="-534281" b="-175859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A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2243" y="3802877"/>
            <a:ext cx="14643514" cy="2681246"/>
          </a:xfrm>
          <a:custGeom>
            <a:avLst/>
            <a:gdLst/>
            <a:ahLst/>
            <a:cxnLst/>
            <a:rect l="l" t="t" r="r" b="b"/>
            <a:pathLst>
              <a:path w="14643514" h="2681246">
                <a:moveTo>
                  <a:pt x="0" y="0"/>
                </a:moveTo>
                <a:lnTo>
                  <a:pt x="14643514" y="0"/>
                </a:lnTo>
                <a:lnTo>
                  <a:pt x="14643514" y="2681246"/>
                </a:lnTo>
                <a:lnTo>
                  <a:pt x="0" y="268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221" t="-534281" b="-175859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E9AB7">
                <a:alpha val="100000"/>
              </a:srgbClr>
            </a:gs>
            <a:gs pos="20000">
              <a:srgbClr val="F8C7AA">
                <a:alpha val="100000"/>
              </a:srgbClr>
            </a:gs>
            <a:gs pos="40000">
              <a:srgbClr val="E59B99">
                <a:alpha val="100000"/>
              </a:srgbClr>
            </a:gs>
            <a:gs pos="60000">
              <a:srgbClr val="CCC1D1">
                <a:alpha val="100000"/>
              </a:srgbClr>
            </a:gs>
            <a:gs pos="80000">
              <a:srgbClr val="AECFDF">
                <a:alpha val="100000"/>
              </a:srgbClr>
            </a:gs>
            <a:gs pos="100000">
              <a:srgbClr val="CAB2CA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2243" y="3802877"/>
            <a:ext cx="14643514" cy="2681246"/>
          </a:xfrm>
          <a:custGeom>
            <a:avLst/>
            <a:gdLst/>
            <a:ahLst/>
            <a:cxnLst/>
            <a:rect l="l" t="t" r="r" b="b"/>
            <a:pathLst>
              <a:path w="14643514" h="2681246">
                <a:moveTo>
                  <a:pt x="0" y="0"/>
                </a:moveTo>
                <a:lnTo>
                  <a:pt x="14643514" y="0"/>
                </a:lnTo>
                <a:lnTo>
                  <a:pt x="14643514" y="2681246"/>
                </a:lnTo>
                <a:lnTo>
                  <a:pt x="0" y="268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221" t="-534281" b="-175859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2628" y="6172200"/>
            <a:ext cx="23311033" cy="3086100"/>
            <a:chOff x="0" y="0"/>
            <a:chExt cx="61395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5787" y="1162898"/>
            <a:ext cx="7681719" cy="8633221"/>
          </a:xfrm>
          <a:custGeom>
            <a:avLst/>
            <a:gdLst/>
            <a:ahLst/>
            <a:cxnLst/>
            <a:rect l="l" t="t" r="r" b="b"/>
            <a:pathLst>
              <a:path w="7681719" h="8633221">
                <a:moveTo>
                  <a:pt x="0" y="0"/>
                </a:moveTo>
                <a:lnTo>
                  <a:pt x="7681719" y="0"/>
                </a:lnTo>
                <a:lnTo>
                  <a:pt x="7681719" y="8633222"/>
                </a:lnTo>
                <a:lnTo>
                  <a:pt x="0" y="8633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507" t="-13803" r="-52286" b="-523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3159" y="7303161"/>
            <a:ext cx="9369548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00228019-B324-4315-82B5-B0D4CCD4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02" y="627773"/>
            <a:ext cx="5854999" cy="746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2628" y="6172200"/>
            <a:ext cx="23311033" cy="3086100"/>
            <a:chOff x="0" y="0"/>
            <a:chExt cx="61395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AEB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5787" y="1162898"/>
            <a:ext cx="7681719" cy="8633221"/>
          </a:xfrm>
          <a:custGeom>
            <a:avLst/>
            <a:gdLst/>
            <a:ahLst/>
            <a:cxnLst/>
            <a:rect l="l" t="t" r="r" b="b"/>
            <a:pathLst>
              <a:path w="7681719" h="8633221">
                <a:moveTo>
                  <a:pt x="0" y="0"/>
                </a:moveTo>
                <a:lnTo>
                  <a:pt x="7681719" y="0"/>
                </a:lnTo>
                <a:lnTo>
                  <a:pt x="7681719" y="8633222"/>
                </a:lnTo>
                <a:lnTo>
                  <a:pt x="0" y="8633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507" t="-13803" r="-52286" b="-523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93159" y="7303161"/>
            <a:ext cx="9369548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8DBC0138-74D8-446A-B401-93185DD4D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02" y="627773"/>
            <a:ext cx="5854999" cy="746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/>
          <p:cNvGrpSpPr/>
          <p:nvPr/>
        </p:nvGrpSpPr>
        <p:grpSpPr>
          <a:xfrm>
            <a:off x="-3302628" y="6172200"/>
            <a:ext cx="23311033" cy="3086100"/>
            <a:chOff x="0" y="0"/>
            <a:chExt cx="6139531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BE9AB7">
                    <a:alpha val="100000"/>
                  </a:srgbClr>
                </a:gs>
                <a:gs pos="20000">
                  <a:srgbClr val="F8C7AA">
                    <a:alpha val="100000"/>
                  </a:srgbClr>
                </a:gs>
                <a:gs pos="40000">
                  <a:srgbClr val="E59B99">
                    <a:alpha val="100000"/>
                  </a:srgbClr>
                </a:gs>
                <a:gs pos="60000">
                  <a:srgbClr val="CCC1D1">
                    <a:alpha val="100000"/>
                  </a:srgbClr>
                </a:gs>
                <a:gs pos="80000">
                  <a:srgbClr val="AECFDF">
                    <a:alpha val="100000"/>
                  </a:srgbClr>
                </a:gs>
                <a:gs pos="100000">
                  <a:srgbClr val="CAB2CA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3" name="Freeform 83"/>
          <p:cNvSpPr/>
          <p:nvPr/>
        </p:nvSpPr>
        <p:spPr>
          <a:xfrm>
            <a:off x="217076" y="1371410"/>
            <a:ext cx="9649200" cy="9088993"/>
          </a:xfrm>
          <a:custGeom>
            <a:avLst/>
            <a:gdLst/>
            <a:ahLst/>
            <a:cxnLst/>
            <a:rect l="l" t="t" r="r" b="b"/>
            <a:pathLst>
              <a:path w="9649200" h="9088993">
                <a:moveTo>
                  <a:pt x="0" y="0"/>
                </a:moveTo>
                <a:lnTo>
                  <a:pt x="9649200" y="0"/>
                </a:lnTo>
                <a:lnTo>
                  <a:pt x="9649200" y="9088993"/>
                </a:lnTo>
                <a:lnTo>
                  <a:pt x="0" y="908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87" t="-9647" r="-26931"/>
            </a:stretch>
          </a:blipFill>
        </p:spPr>
      </p:sp>
      <p:sp>
        <p:nvSpPr>
          <p:cNvPr id="84" name="TextBox 84"/>
          <p:cNvSpPr txBox="1"/>
          <p:nvPr/>
        </p:nvSpPr>
        <p:spPr>
          <a:xfrm>
            <a:off x="7993159" y="7303161"/>
            <a:ext cx="9369548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AE4214F2-037A-4E01-B6E1-F02F9ED86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02" y="627773"/>
            <a:ext cx="5854999" cy="746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2628" y="6172200"/>
            <a:ext cx="23311033" cy="3086100"/>
            <a:chOff x="0" y="0"/>
            <a:chExt cx="61395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3" name="Freeform 83"/>
          <p:cNvSpPr/>
          <p:nvPr/>
        </p:nvSpPr>
        <p:spPr>
          <a:xfrm>
            <a:off x="217076" y="1371410"/>
            <a:ext cx="9649200" cy="9088993"/>
          </a:xfrm>
          <a:custGeom>
            <a:avLst/>
            <a:gdLst/>
            <a:ahLst/>
            <a:cxnLst/>
            <a:rect l="l" t="t" r="r" b="b"/>
            <a:pathLst>
              <a:path w="9649200" h="9088993">
                <a:moveTo>
                  <a:pt x="0" y="0"/>
                </a:moveTo>
                <a:lnTo>
                  <a:pt x="9649200" y="0"/>
                </a:lnTo>
                <a:lnTo>
                  <a:pt x="9649200" y="9088993"/>
                </a:lnTo>
                <a:lnTo>
                  <a:pt x="0" y="908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87" t="-9647" r="-26931"/>
            </a:stretch>
          </a:blipFill>
        </p:spPr>
      </p:sp>
      <p:sp>
        <p:nvSpPr>
          <p:cNvPr id="84" name="TextBox 84"/>
          <p:cNvSpPr txBox="1"/>
          <p:nvPr/>
        </p:nvSpPr>
        <p:spPr>
          <a:xfrm>
            <a:off x="7993159" y="7303161"/>
            <a:ext cx="9369548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4C9E09BD-37DC-404E-BEB2-7B965926E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02" y="627773"/>
            <a:ext cx="5854999" cy="746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2628" y="6172200"/>
            <a:ext cx="23311033" cy="3086100"/>
            <a:chOff x="0" y="0"/>
            <a:chExt cx="613953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9531" cy="812800"/>
            </a:xfrm>
            <a:custGeom>
              <a:avLst/>
              <a:gdLst/>
              <a:ahLst/>
              <a:cxnLst/>
              <a:rect l="l" t="t" r="r" b="b"/>
              <a:pathLst>
                <a:path w="6139531" h="812800">
                  <a:moveTo>
                    <a:pt x="0" y="0"/>
                  </a:moveTo>
                  <a:lnTo>
                    <a:pt x="6139531" y="0"/>
                  </a:lnTo>
                  <a:lnTo>
                    <a:pt x="613953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AEB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3953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3" name="Freeform 83"/>
          <p:cNvSpPr/>
          <p:nvPr/>
        </p:nvSpPr>
        <p:spPr>
          <a:xfrm>
            <a:off x="217076" y="1371410"/>
            <a:ext cx="9649200" cy="9088993"/>
          </a:xfrm>
          <a:custGeom>
            <a:avLst/>
            <a:gdLst/>
            <a:ahLst/>
            <a:cxnLst/>
            <a:rect l="l" t="t" r="r" b="b"/>
            <a:pathLst>
              <a:path w="9649200" h="9088993">
                <a:moveTo>
                  <a:pt x="0" y="0"/>
                </a:moveTo>
                <a:lnTo>
                  <a:pt x="9649200" y="0"/>
                </a:lnTo>
                <a:lnTo>
                  <a:pt x="9649200" y="9088993"/>
                </a:lnTo>
                <a:lnTo>
                  <a:pt x="0" y="908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87" t="-9647" r="-26931"/>
            </a:stretch>
          </a:blipFill>
        </p:spPr>
      </p:sp>
      <p:sp>
        <p:nvSpPr>
          <p:cNvPr id="84" name="TextBox 84"/>
          <p:cNvSpPr txBox="1"/>
          <p:nvPr/>
        </p:nvSpPr>
        <p:spPr>
          <a:xfrm>
            <a:off x="7993159" y="7303161"/>
            <a:ext cx="9369548" cy="7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2" b="1">
                <a:solidFill>
                  <a:srgbClr val="FFFFFF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EEF6A1CE-E541-4E12-A601-A6D4EB8F08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202" y="627773"/>
            <a:ext cx="5854999" cy="746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3712" y="1736840"/>
            <a:ext cx="12260848" cy="134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7589" lvl="1" indent="-418795" algn="l">
              <a:lnSpc>
                <a:spcPts val="5431"/>
              </a:lnSpc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  <a:p>
            <a:pPr marL="837589" lvl="1" indent="-418795" algn="l">
              <a:lnSpc>
                <a:spcPts val="5431"/>
              </a:lnSpc>
              <a:spcBef>
                <a:spcPct val="0"/>
              </a:spcBef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88049" y="650615"/>
            <a:ext cx="1789212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b="1">
                <a:solidFill>
                  <a:srgbClr val="000000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-2992901" y="10173090"/>
            <a:ext cx="24253265" cy="423892"/>
            <a:chOff x="0" y="0"/>
            <a:chExt cx="6387691" cy="11164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387691" cy="111642"/>
            </a:xfrm>
            <a:custGeom>
              <a:avLst/>
              <a:gdLst/>
              <a:ahLst/>
              <a:cxnLst/>
              <a:rect l="l" t="t" r="r" b="b"/>
              <a:pathLst>
                <a:path w="6387691" h="111642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solidFill>
              <a:srgbClr val="90DDFD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74"/>
                </a:lnSpc>
              </a:pPr>
              <a:endParaRPr/>
            </a:p>
          </p:txBody>
        </p:sp>
      </p:grpSp>
      <p:pic>
        <p:nvPicPr>
          <p:cNvPr id="85" name="Obraz 84">
            <a:extLst>
              <a:ext uri="{FF2B5EF4-FFF2-40B4-BE49-F238E27FC236}">
                <a16:creationId xmlns:a16="http://schemas.microsoft.com/office/drawing/2014/main" id="{644C44B8-4648-423A-9950-EC44140F7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9086043"/>
            <a:ext cx="4554762" cy="580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3712" y="1736840"/>
            <a:ext cx="12260848" cy="134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7589" lvl="1" indent="-418795" algn="l">
              <a:lnSpc>
                <a:spcPts val="5431"/>
              </a:lnSpc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  <a:p>
            <a:pPr marL="837589" lvl="1" indent="-418795" algn="l">
              <a:lnSpc>
                <a:spcPts val="5431"/>
              </a:lnSpc>
              <a:spcBef>
                <a:spcPct val="0"/>
              </a:spcBef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88049" y="650615"/>
            <a:ext cx="1789212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b="1">
                <a:solidFill>
                  <a:srgbClr val="000000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-2992901" y="10173090"/>
            <a:ext cx="24253265" cy="423892"/>
            <a:chOff x="0" y="0"/>
            <a:chExt cx="6387691" cy="11164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387691" cy="111642"/>
            </a:xfrm>
            <a:custGeom>
              <a:avLst/>
              <a:gdLst/>
              <a:ahLst/>
              <a:cxnLst/>
              <a:rect l="l" t="t" r="r" b="b"/>
              <a:pathLst>
                <a:path w="6387691" h="111642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solidFill>
              <a:srgbClr val="F2AEBA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74"/>
                </a:lnSpc>
              </a:pPr>
              <a:endParaRPr/>
            </a:p>
          </p:txBody>
        </p:sp>
      </p:grpSp>
      <p:pic>
        <p:nvPicPr>
          <p:cNvPr id="86" name="Obraz 85">
            <a:extLst>
              <a:ext uri="{FF2B5EF4-FFF2-40B4-BE49-F238E27FC236}">
                <a16:creationId xmlns:a16="http://schemas.microsoft.com/office/drawing/2014/main" id="{07A6F3E2-B914-4081-8A65-D9755980E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9086043"/>
            <a:ext cx="4554762" cy="580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3712" y="1736840"/>
            <a:ext cx="12260848" cy="134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7589" lvl="1" indent="-418795" algn="l">
              <a:lnSpc>
                <a:spcPts val="5431"/>
              </a:lnSpc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  <a:p>
            <a:pPr marL="837589" lvl="1" indent="-418795" algn="l">
              <a:lnSpc>
                <a:spcPts val="5431"/>
              </a:lnSpc>
              <a:spcBef>
                <a:spcPct val="0"/>
              </a:spcBef>
              <a:buFont typeface="Arial"/>
              <a:buChar char="•"/>
            </a:pPr>
            <a:r>
              <a:rPr lang="en-US" sz="3879">
                <a:solidFill>
                  <a:srgbClr val="000000"/>
                </a:solidFill>
                <a:latin typeface="Zalando Sans Expanded Light"/>
                <a:ea typeface="Zalando Sans Expanded Light"/>
                <a:cs typeface="Zalando Sans Expanded Light"/>
                <a:sym typeface="Zalando Sans Expanded Light"/>
              </a:rPr>
              <a:t>Tekst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88049" y="650615"/>
            <a:ext cx="1789212" cy="679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  <a:spcBef>
                <a:spcPct val="0"/>
              </a:spcBef>
            </a:pPr>
            <a:r>
              <a:rPr lang="en-US" sz="3979" b="1">
                <a:solidFill>
                  <a:srgbClr val="000000"/>
                </a:solidFill>
                <a:latin typeface="Zalando Sans Expanded Ultra-Bold"/>
                <a:ea typeface="Zalando Sans Expanded Ultra-Bold"/>
                <a:cs typeface="Zalando Sans Expanded Ultra-Bold"/>
                <a:sym typeface="Zalando Sans Expanded Ultra-Bold"/>
              </a:rPr>
              <a:t>Tekst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-2992901" y="10173090"/>
            <a:ext cx="24253265" cy="423892"/>
            <a:chOff x="0" y="0"/>
            <a:chExt cx="6387691" cy="111642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387691" cy="111642"/>
            </a:xfrm>
            <a:custGeom>
              <a:avLst/>
              <a:gdLst/>
              <a:ahLst/>
              <a:cxnLst/>
              <a:rect l="l" t="t" r="r" b="b"/>
              <a:pathLst>
                <a:path w="6387691" h="111642">
                  <a:moveTo>
                    <a:pt x="0" y="0"/>
                  </a:moveTo>
                  <a:lnTo>
                    <a:pt x="6387691" y="0"/>
                  </a:lnTo>
                  <a:lnTo>
                    <a:pt x="6387691" y="111642"/>
                  </a:lnTo>
                  <a:lnTo>
                    <a:pt x="0" y="111642"/>
                  </a:lnTo>
                  <a:close/>
                </a:path>
              </a:pathLst>
            </a:custGeom>
            <a:gradFill rotWithShape="1">
              <a:gsLst>
                <a:gs pos="0">
                  <a:srgbClr val="BE9AB7">
                    <a:alpha val="100000"/>
                  </a:srgbClr>
                </a:gs>
                <a:gs pos="20000">
                  <a:srgbClr val="F8C7AA">
                    <a:alpha val="100000"/>
                  </a:srgbClr>
                </a:gs>
                <a:gs pos="40000">
                  <a:srgbClr val="E59B99">
                    <a:alpha val="100000"/>
                  </a:srgbClr>
                </a:gs>
                <a:gs pos="60000">
                  <a:srgbClr val="CCC1D1">
                    <a:alpha val="100000"/>
                  </a:srgbClr>
                </a:gs>
                <a:gs pos="80000">
                  <a:srgbClr val="AECFDF">
                    <a:alpha val="100000"/>
                  </a:srgbClr>
                </a:gs>
                <a:gs pos="100000">
                  <a:srgbClr val="CAB2CA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4" name="TextBox 84"/>
            <p:cNvSpPr txBox="1"/>
            <p:nvPr/>
          </p:nvSpPr>
          <p:spPr>
            <a:xfrm>
              <a:off x="0" y="-133350"/>
              <a:ext cx="6387691" cy="24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74"/>
                </a:lnSpc>
              </a:pPr>
              <a:endParaRPr/>
            </a:p>
          </p:txBody>
        </p:sp>
      </p:grpSp>
      <p:pic>
        <p:nvPicPr>
          <p:cNvPr id="85" name="Obraz 84">
            <a:extLst>
              <a:ext uri="{FF2B5EF4-FFF2-40B4-BE49-F238E27FC236}">
                <a16:creationId xmlns:a16="http://schemas.microsoft.com/office/drawing/2014/main" id="{EA5FCACA-0FF8-43B5-9169-A5E62CC88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9086043"/>
            <a:ext cx="4554762" cy="580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</Words>
  <Application>Microsoft Office PowerPoint</Application>
  <PresentationFormat>Niestandardowy</PresentationFormat>
  <Paragraphs>45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Zalando Sans Expanded</vt:lpstr>
      <vt:lpstr>Calibri</vt:lpstr>
      <vt:lpstr>Zalando Sans Expanded Light</vt:lpstr>
      <vt:lpstr>Zalando Sans Expanded Ultra-Bold</vt:lpstr>
      <vt:lpstr>Arial</vt:lpstr>
      <vt:lpstr>Zalando Sans Expanded Extra-Light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Identyfikacja wizualna 2026</dc:title>
  <cp:lastModifiedBy>Katarzyna Anna Kozłowska</cp:lastModifiedBy>
  <cp:revision>2</cp:revision>
  <dcterms:created xsi:type="dcterms:W3CDTF">2006-08-16T00:00:00Z</dcterms:created>
  <dcterms:modified xsi:type="dcterms:W3CDTF">2026-01-26T09:30:00Z</dcterms:modified>
  <dc:identifier>DAG-8ncZ7KQ</dc:identifier>
</cp:coreProperties>
</file>