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8288000" cy="10287000"/>
  <p:notesSz cx="6858000" cy="9144000"/>
  <p:embeddedFontLst>
    <p:embeddedFont>
      <p:font typeface="Calibri" panose="020F0502020204030204" pitchFamily="34" charset="0"/>
      <p:regular r:id="rId7"/>
      <p:bold r:id="rId8"/>
      <p:italic r:id="rId9"/>
      <p:boldItalic r:id="rId10"/>
    </p:embeddedFont>
    <p:embeddedFont>
      <p:font typeface="Zalando Sans Expanded" panose="020B0604020202020204" charset="-18"/>
      <p:regular r:id="rId11"/>
    </p:embeddedFont>
    <p:embeddedFont>
      <p:font typeface="Zalando Sans Expanded Extra-Light" panose="020B0604020202020204" charset="-18"/>
      <p:regular r:id="rId12"/>
    </p:embeddedFont>
    <p:embeddedFont>
      <p:font typeface="Zalando Sans Expanded Light" panose="020B0604020202020204" charset="-18"/>
      <p:regular r:id="rId13"/>
    </p:embeddedFont>
    <p:embeddedFont>
      <p:font typeface="Zalando Sans Expanded Ultra-Bold" panose="020B0604020202020204" charset="-18"/>
      <p:regular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2" d="100"/>
          <a:sy n="72" d="100"/>
        </p:scale>
        <p:origin x="654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6172200"/>
            <a:ext cx="18285715" cy="3086100"/>
            <a:chOff x="0" y="0"/>
            <a:chExt cx="6139531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139531" cy="812800"/>
            </a:xfrm>
            <a:custGeom>
              <a:avLst/>
              <a:gdLst/>
              <a:ahLst/>
              <a:cxnLst/>
              <a:rect l="l" t="t" r="r" b="b"/>
              <a:pathLst>
                <a:path w="6139531" h="812800">
                  <a:moveTo>
                    <a:pt x="0" y="0"/>
                  </a:moveTo>
                  <a:lnTo>
                    <a:pt x="6139531" y="0"/>
                  </a:lnTo>
                  <a:lnTo>
                    <a:pt x="6139531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054A4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6139531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1829939" y="7303161"/>
            <a:ext cx="2548094" cy="7384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22"/>
              </a:lnSpc>
            </a:pPr>
            <a:r>
              <a:rPr lang="en-US" sz="4302" b="1">
                <a:solidFill>
                  <a:srgbClr val="FFFFFF"/>
                </a:solidFill>
                <a:latin typeface="Zalando Sans Expanded Ultra-Bold"/>
                <a:ea typeface="Zalando Sans Expanded Ultra-Bold"/>
                <a:cs typeface="Zalando Sans Expanded Ultra-Bold"/>
                <a:sym typeface="Zalando Sans Expanded Ultra-Bold"/>
              </a:rPr>
              <a:t>TEKST</a:t>
            </a:r>
          </a:p>
        </p:txBody>
      </p:sp>
      <p:pic>
        <p:nvPicPr>
          <p:cNvPr id="85" name="Obraz 84">
            <a:extLst>
              <a:ext uri="{FF2B5EF4-FFF2-40B4-BE49-F238E27FC236}">
                <a16:creationId xmlns:a16="http://schemas.microsoft.com/office/drawing/2014/main" id="{F049C7A5-A6B4-47DE-BE8E-1E68714D534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95" t="29507" r="23317" b="55807"/>
          <a:stretch/>
        </p:blipFill>
        <p:spPr>
          <a:xfrm>
            <a:off x="11201399" y="419100"/>
            <a:ext cx="6781801" cy="1524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763712" y="1736840"/>
            <a:ext cx="12260848" cy="13492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37589" lvl="1" indent="-418795" algn="l">
              <a:lnSpc>
                <a:spcPts val="5431"/>
              </a:lnSpc>
              <a:buFont typeface="Arial"/>
              <a:buChar char="•"/>
            </a:pPr>
            <a:r>
              <a:rPr lang="en-US" sz="3879">
                <a:solidFill>
                  <a:srgbClr val="000000"/>
                </a:solidFill>
                <a:latin typeface="Zalando Sans Expanded Light"/>
                <a:ea typeface="Zalando Sans Expanded Light"/>
                <a:cs typeface="Zalando Sans Expanded Light"/>
                <a:sym typeface="Zalando Sans Expanded Light"/>
              </a:rPr>
              <a:t>Tekst</a:t>
            </a:r>
          </a:p>
          <a:p>
            <a:pPr marL="837589" lvl="1" indent="-418795" algn="l">
              <a:lnSpc>
                <a:spcPts val="5431"/>
              </a:lnSpc>
              <a:spcBef>
                <a:spcPct val="0"/>
              </a:spcBef>
              <a:buFont typeface="Arial"/>
              <a:buChar char="•"/>
            </a:pPr>
            <a:r>
              <a:rPr lang="en-US" sz="3879">
                <a:solidFill>
                  <a:srgbClr val="000000"/>
                </a:solidFill>
                <a:latin typeface="Zalando Sans Expanded Light"/>
                <a:ea typeface="Zalando Sans Expanded Light"/>
                <a:cs typeface="Zalando Sans Expanded Light"/>
                <a:sym typeface="Zalando Sans Expanded Light"/>
              </a:rPr>
              <a:t>Tekst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4988049" y="650615"/>
            <a:ext cx="1789212" cy="6799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71"/>
              </a:lnSpc>
              <a:spcBef>
                <a:spcPct val="0"/>
              </a:spcBef>
            </a:pPr>
            <a:r>
              <a:rPr lang="en-US" sz="3979" b="1">
                <a:solidFill>
                  <a:srgbClr val="000000"/>
                </a:solidFill>
                <a:latin typeface="Zalando Sans Expanded Ultra-Bold"/>
                <a:ea typeface="Zalando Sans Expanded Ultra-Bold"/>
                <a:cs typeface="Zalando Sans Expanded Ultra-Bold"/>
                <a:sym typeface="Zalando Sans Expanded Ultra-Bold"/>
              </a:rPr>
              <a:t>Tekst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0" y="9020208"/>
            <a:ext cx="18288000" cy="1266792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659"/>
              </a:lnSpc>
            </a:pPr>
            <a:endParaRPr/>
          </a:p>
        </p:txBody>
      </p:sp>
      <p:grpSp>
        <p:nvGrpSpPr>
          <p:cNvPr id="165" name="Group 12">
            <a:extLst>
              <a:ext uri="{FF2B5EF4-FFF2-40B4-BE49-F238E27FC236}">
                <a16:creationId xmlns:a16="http://schemas.microsoft.com/office/drawing/2014/main" id="{836668C5-7A66-4613-B705-8C8EFD209545}"/>
              </a:ext>
            </a:extLst>
          </p:cNvPr>
          <p:cNvGrpSpPr/>
          <p:nvPr/>
        </p:nvGrpSpPr>
        <p:grpSpPr>
          <a:xfrm>
            <a:off x="-1" y="9176504"/>
            <a:ext cx="18288000" cy="1122131"/>
            <a:chOff x="0" y="0"/>
            <a:chExt cx="6139531" cy="295541"/>
          </a:xfrm>
        </p:grpSpPr>
        <p:sp>
          <p:nvSpPr>
            <p:cNvPr id="166" name="Freeform 13">
              <a:extLst>
                <a:ext uri="{FF2B5EF4-FFF2-40B4-BE49-F238E27FC236}">
                  <a16:creationId xmlns:a16="http://schemas.microsoft.com/office/drawing/2014/main" id="{7F5AEED4-04D2-44FD-BB52-8671D2B964E8}"/>
                </a:ext>
              </a:extLst>
            </p:cNvPr>
            <p:cNvSpPr/>
            <p:nvPr/>
          </p:nvSpPr>
          <p:spPr>
            <a:xfrm>
              <a:off x="0" y="0"/>
              <a:ext cx="6139531" cy="295541"/>
            </a:xfrm>
            <a:custGeom>
              <a:avLst/>
              <a:gdLst/>
              <a:ahLst/>
              <a:cxnLst/>
              <a:rect l="l" t="t" r="r" b="b"/>
              <a:pathLst>
                <a:path w="6139531" h="295541">
                  <a:moveTo>
                    <a:pt x="0" y="0"/>
                  </a:moveTo>
                  <a:lnTo>
                    <a:pt x="6139531" y="0"/>
                  </a:lnTo>
                  <a:lnTo>
                    <a:pt x="6139531" y="295541"/>
                  </a:lnTo>
                  <a:lnTo>
                    <a:pt x="0" y="295541"/>
                  </a:lnTo>
                  <a:close/>
                </a:path>
              </a:pathLst>
            </a:custGeom>
            <a:solidFill>
              <a:srgbClr val="0054A4"/>
            </a:solidFill>
            <a:ln>
              <a:noFill/>
            </a:ln>
          </p:spPr>
          <p:txBody>
            <a:bodyPr/>
            <a:lstStyle/>
            <a:p>
              <a:endParaRPr lang="pl-PL" dirty="0"/>
            </a:p>
          </p:txBody>
        </p:sp>
        <p:sp>
          <p:nvSpPr>
            <p:cNvPr id="167" name="TextBox 14">
              <a:extLst>
                <a:ext uri="{FF2B5EF4-FFF2-40B4-BE49-F238E27FC236}">
                  <a16:creationId xmlns:a16="http://schemas.microsoft.com/office/drawing/2014/main" id="{C1B19EED-E710-4421-965F-F10DF22D89E2}"/>
                </a:ext>
              </a:extLst>
            </p:cNvPr>
            <p:cNvSpPr txBox="1"/>
            <p:nvPr/>
          </p:nvSpPr>
          <p:spPr>
            <a:xfrm>
              <a:off x="0" y="-38100"/>
              <a:ext cx="6139531" cy="333641"/>
            </a:xfrm>
            <a:prstGeom prst="rect">
              <a:avLst/>
            </a:prstGeom>
            <a:ln>
              <a:noFill/>
            </a:ln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pic>
        <p:nvPicPr>
          <p:cNvPr id="168" name="Obraz 167">
            <a:extLst>
              <a:ext uri="{FF2B5EF4-FFF2-40B4-BE49-F238E27FC236}">
                <a16:creationId xmlns:a16="http://schemas.microsoft.com/office/drawing/2014/main" id="{3EE42254-2D1A-43D0-8684-A0D6AA59548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8" t="33919" r="11786" b="39691"/>
          <a:stretch/>
        </p:blipFill>
        <p:spPr>
          <a:xfrm>
            <a:off x="11951970" y="9176504"/>
            <a:ext cx="6162350" cy="112213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8063880" y="348730"/>
            <a:ext cx="2160240" cy="6799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71"/>
              </a:lnSpc>
              <a:spcBef>
                <a:spcPct val="0"/>
              </a:spcBef>
            </a:pPr>
            <a:r>
              <a:rPr lang="en-US" sz="3979">
                <a:solidFill>
                  <a:srgbClr val="000000"/>
                </a:solidFill>
                <a:latin typeface="Zalando Sans Expanded"/>
                <a:ea typeface="Zalando Sans Expanded"/>
                <a:cs typeface="Zalando Sans Expanded"/>
                <a:sym typeface="Zalando Sans Expanded"/>
              </a:rPr>
              <a:t>TEKST </a:t>
            </a:r>
          </a:p>
        </p:txBody>
      </p:sp>
      <p:sp>
        <p:nvSpPr>
          <p:cNvPr id="3" name="AutoShape 3"/>
          <p:cNvSpPr/>
          <p:nvPr/>
        </p:nvSpPr>
        <p:spPr>
          <a:xfrm>
            <a:off x="5897880" y="1028700"/>
            <a:ext cx="6492240" cy="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" name="AutoShape 4"/>
          <p:cNvSpPr/>
          <p:nvPr/>
        </p:nvSpPr>
        <p:spPr>
          <a:xfrm>
            <a:off x="5916930" y="1897380"/>
            <a:ext cx="0" cy="649224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5" name="AutoShape 5"/>
          <p:cNvSpPr/>
          <p:nvPr/>
        </p:nvSpPr>
        <p:spPr>
          <a:xfrm>
            <a:off x="12371070" y="1897380"/>
            <a:ext cx="0" cy="649224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" name="TextBox 6"/>
          <p:cNvSpPr txBox="1"/>
          <p:nvPr/>
        </p:nvSpPr>
        <p:spPr>
          <a:xfrm>
            <a:off x="6348021" y="2374351"/>
            <a:ext cx="5603949" cy="1055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74"/>
              </a:lnSpc>
            </a:pPr>
            <a:endParaRPr/>
          </a:p>
          <a:p>
            <a:pPr marL="527576" lvl="1" indent="-263788" algn="l">
              <a:lnSpc>
                <a:spcPts val="4374"/>
              </a:lnSpc>
              <a:buFont typeface="Arial"/>
              <a:buChar char="•"/>
            </a:pPr>
            <a:r>
              <a:rPr lang="en-US" sz="2443" spc="105">
                <a:solidFill>
                  <a:srgbClr val="000000"/>
                </a:solidFill>
                <a:latin typeface="Zalando Sans Expanded"/>
                <a:ea typeface="Zalando Sans Expanded"/>
                <a:cs typeface="Zalando Sans Expanded"/>
                <a:sym typeface="Zalando Sans Expanded"/>
              </a:rPr>
              <a:t>Tekst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2203671" y="1902310"/>
            <a:ext cx="1301527" cy="5313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311"/>
              </a:lnSpc>
              <a:spcBef>
                <a:spcPct val="0"/>
              </a:spcBef>
            </a:pPr>
            <a:r>
              <a:rPr lang="en-US" sz="3079" dirty="0" err="1">
                <a:solidFill>
                  <a:srgbClr val="000000"/>
                </a:solidFill>
                <a:latin typeface="Zalando Sans Expanded Light"/>
                <a:ea typeface="Zalando Sans Expanded Light"/>
                <a:cs typeface="Zalando Sans Expanded Light"/>
                <a:sym typeface="Zalando Sans Expanded Light"/>
              </a:rPr>
              <a:t>Tekst</a:t>
            </a:r>
            <a:endParaRPr lang="en-US" sz="3079" dirty="0">
              <a:solidFill>
                <a:srgbClr val="000000"/>
              </a:solidFill>
              <a:latin typeface="Zalando Sans Expanded Light"/>
              <a:ea typeface="Zalando Sans Expanded Light"/>
              <a:cs typeface="Zalando Sans Expanded Light"/>
              <a:sym typeface="Zalando Sans Expanded Light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311494" y="2926801"/>
            <a:ext cx="4374556" cy="502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27576" lvl="1" indent="-263788" algn="l">
              <a:lnSpc>
                <a:spcPts val="4374"/>
              </a:lnSpc>
              <a:buFont typeface="Arial"/>
              <a:buChar char="•"/>
            </a:pPr>
            <a:r>
              <a:rPr lang="en-US" sz="2443" spc="105">
                <a:solidFill>
                  <a:srgbClr val="000000"/>
                </a:solidFill>
                <a:latin typeface="Zalando Sans Expanded"/>
                <a:ea typeface="Zalando Sans Expanded"/>
                <a:cs typeface="Zalando Sans Expanded"/>
                <a:sym typeface="Zalando Sans Expanded"/>
              </a:rPr>
              <a:t>Tekst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8519368" y="1830705"/>
            <a:ext cx="1439969" cy="5313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311"/>
              </a:lnSpc>
              <a:spcBef>
                <a:spcPct val="0"/>
              </a:spcBef>
            </a:pPr>
            <a:r>
              <a:rPr lang="en-US" sz="3079" dirty="0" err="1">
                <a:solidFill>
                  <a:srgbClr val="000000"/>
                </a:solidFill>
                <a:latin typeface="Zalando Sans Expanded Light"/>
                <a:ea typeface="Zalando Sans Expanded Light"/>
                <a:cs typeface="Zalando Sans Expanded Light"/>
                <a:sym typeface="Zalando Sans Expanded Light"/>
              </a:rPr>
              <a:t>Tekst</a:t>
            </a:r>
            <a:endParaRPr lang="en-US" sz="3079" dirty="0">
              <a:solidFill>
                <a:srgbClr val="000000"/>
              </a:solidFill>
              <a:latin typeface="Zalando Sans Expanded Light"/>
              <a:ea typeface="Zalando Sans Expanded Light"/>
              <a:cs typeface="Zalando Sans Expanded Light"/>
              <a:sym typeface="Zalando Sans Expanded Light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1935706" y="1830705"/>
            <a:ext cx="7059648" cy="5313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11"/>
              </a:lnSpc>
              <a:spcBef>
                <a:spcPct val="0"/>
              </a:spcBef>
            </a:pPr>
            <a:r>
              <a:rPr lang="en-US" sz="3079" dirty="0" err="1">
                <a:solidFill>
                  <a:srgbClr val="000000"/>
                </a:solidFill>
                <a:latin typeface="Zalando Sans Expanded Light"/>
                <a:ea typeface="Zalando Sans Expanded Light"/>
                <a:cs typeface="Zalando Sans Expanded Light"/>
                <a:sym typeface="Zalando Sans Expanded Light"/>
              </a:rPr>
              <a:t>Tekst</a:t>
            </a:r>
            <a:endParaRPr lang="en-US" sz="3079" dirty="0">
              <a:solidFill>
                <a:srgbClr val="000000"/>
              </a:solidFill>
              <a:latin typeface="Zalando Sans Expanded Light"/>
              <a:ea typeface="Zalando Sans Expanded Light"/>
              <a:cs typeface="Zalando Sans Expanded Light"/>
              <a:sym typeface="Zalando Sans Expanded Light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2790170" y="2835251"/>
            <a:ext cx="5324153" cy="1055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27576" lvl="1" indent="-263788" algn="l">
              <a:lnSpc>
                <a:spcPts val="4374"/>
              </a:lnSpc>
              <a:buFont typeface="Arial"/>
              <a:buChar char="•"/>
            </a:pPr>
            <a:r>
              <a:rPr lang="en-US" sz="2443" spc="105">
                <a:solidFill>
                  <a:srgbClr val="000000"/>
                </a:solidFill>
                <a:latin typeface="Zalando Sans Expanded Extra-Light"/>
                <a:ea typeface="Zalando Sans Expanded Extra-Light"/>
                <a:cs typeface="Zalando Sans Expanded Extra-Light"/>
                <a:sym typeface="Zalando Sans Expanded Extra-Light"/>
              </a:rPr>
              <a:t>Tekst</a:t>
            </a:r>
          </a:p>
          <a:p>
            <a:pPr algn="ctr">
              <a:lnSpc>
                <a:spcPts val="4374"/>
              </a:lnSpc>
            </a:pPr>
            <a:endParaRPr lang="en-US" sz="2443" spc="105">
              <a:solidFill>
                <a:srgbClr val="000000"/>
              </a:solidFill>
              <a:latin typeface="Zalando Sans Expanded Extra-Light"/>
              <a:ea typeface="Zalando Sans Expanded Extra-Light"/>
              <a:cs typeface="Zalando Sans Expanded Extra-Light"/>
              <a:sym typeface="Zalando Sans Expanded Extra-Light"/>
            </a:endParaRPr>
          </a:p>
        </p:txBody>
      </p:sp>
      <p:grpSp>
        <p:nvGrpSpPr>
          <p:cNvPr id="12" name="Group 12"/>
          <p:cNvGrpSpPr/>
          <p:nvPr/>
        </p:nvGrpSpPr>
        <p:grpSpPr>
          <a:xfrm>
            <a:off x="-173678" y="9176504"/>
            <a:ext cx="18461677" cy="1122131"/>
            <a:chOff x="0" y="0"/>
            <a:chExt cx="6139531" cy="295541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139531" cy="295541"/>
            </a:xfrm>
            <a:custGeom>
              <a:avLst/>
              <a:gdLst/>
              <a:ahLst/>
              <a:cxnLst/>
              <a:rect l="l" t="t" r="r" b="b"/>
              <a:pathLst>
                <a:path w="6139531" h="295541">
                  <a:moveTo>
                    <a:pt x="0" y="0"/>
                  </a:moveTo>
                  <a:lnTo>
                    <a:pt x="6139531" y="0"/>
                  </a:lnTo>
                  <a:lnTo>
                    <a:pt x="6139531" y="295541"/>
                  </a:lnTo>
                  <a:lnTo>
                    <a:pt x="0" y="295541"/>
                  </a:lnTo>
                  <a:close/>
                </a:path>
              </a:pathLst>
            </a:custGeom>
            <a:solidFill>
              <a:srgbClr val="0054A4"/>
            </a:solidFill>
            <a:ln>
              <a:noFill/>
            </a:ln>
          </p:spPr>
          <p:txBody>
            <a:bodyPr/>
            <a:lstStyle/>
            <a:p>
              <a:endParaRPr lang="pl-PL" dirty="0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38100"/>
              <a:ext cx="6139531" cy="333641"/>
            </a:xfrm>
            <a:prstGeom prst="rect">
              <a:avLst/>
            </a:prstGeom>
            <a:ln>
              <a:noFill/>
            </a:ln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pic>
        <p:nvPicPr>
          <p:cNvPr id="172" name="Obraz 171">
            <a:extLst>
              <a:ext uri="{FF2B5EF4-FFF2-40B4-BE49-F238E27FC236}">
                <a16:creationId xmlns:a16="http://schemas.microsoft.com/office/drawing/2014/main" id="{EF267048-C62D-4F2F-BB3F-81C8C7500EE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8" t="33919" r="11786" b="39691"/>
          <a:stretch/>
        </p:blipFill>
        <p:spPr>
          <a:xfrm>
            <a:off x="11951970" y="9176504"/>
            <a:ext cx="6162350" cy="112213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8327752" y="348730"/>
            <a:ext cx="1632496" cy="6799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71"/>
              </a:lnSpc>
              <a:spcBef>
                <a:spcPct val="0"/>
              </a:spcBef>
            </a:pPr>
            <a:r>
              <a:rPr lang="en-US" sz="3979">
                <a:solidFill>
                  <a:srgbClr val="000000"/>
                </a:solidFill>
                <a:latin typeface="Zalando Sans Expanded"/>
                <a:ea typeface="Zalando Sans Expanded"/>
                <a:cs typeface="Zalando Sans Expanded"/>
                <a:sym typeface="Zalando Sans Expanded"/>
              </a:rPr>
              <a:t>Tekst</a:t>
            </a:r>
          </a:p>
        </p:txBody>
      </p:sp>
      <p:sp>
        <p:nvSpPr>
          <p:cNvPr id="3" name="AutoShape 3"/>
          <p:cNvSpPr/>
          <p:nvPr/>
        </p:nvSpPr>
        <p:spPr>
          <a:xfrm>
            <a:off x="2498772" y="1028700"/>
            <a:ext cx="13274793" cy="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" name="TextBox 4"/>
          <p:cNvSpPr txBox="1"/>
          <p:nvPr/>
        </p:nvSpPr>
        <p:spPr>
          <a:xfrm>
            <a:off x="1027189" y="1470963"/>
            <a:ext cx="13381404" cy="5237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553"/>
              </a:lnSpc>
              <a:spcBef>
                <a:spcPct val="0"/>
              </a:spcBef>
            </a:pPr>
            <a:r>
              <a:rPr lang="en-US" sz="2543" spc="109">
                <a:solidFill>
                  <a:srgbClr val="000000"/>
                </a:solidFill>
                <a:latin typeface="Zalando Sans Expanded Extra-Light"/>
                <a:ea typeface="Zalando Sans Expanded Extra-Light"/>
                <a:cs typeface="Zalando Sans Expanded Extra-Light"/>
                <a:sym typeface="Zalando Sans Expanded Extra-Light"/>
              </a:rPr>
              <a:t>Tekst</a:t>
            </a:r>
          </a:p>
        </p:txBody>
      </p:sp>
      <p:grpSp>
        <p:nvGrpSpPr>
          <p:cNvPr id="243" name="Group 12">
            <a:extLst>
              <a:ext uri="{FF2B5EF4-FFF2-40B4-BE49-F238E27FC236}">
                <a16:creationId xmlns:a16="http://schemas.microsoft.com/office/drawing/2014/main" id="{255DF951-BBD7-4181-84D2-7C31A6DB90C5}"/>
              </a:ext>
            </a:extLst>
          </p:cNvPr>
          <p:cNvGrpSpPr/>
          <p:nvPr/>
        </p:nvGrpSpPr>
        <p:grpSpPr>
          <a:xfrm>
            <a:off x="-173678" y="9176504"/>
            <a:ext cx="18461677" cy="1122131"/>
            <a:chOff x="0" y="0"/>
            <a:chExt cx="6139531" cy="295541"/>
          </a:xfrm>
        </p:grpSpPr>
        <p:sp>
          <p:nvSpPr>
            <p:cNvPr id="244" name="Freeform 13">
              <a:extLst>
                <a:ext uri="{FF2B5EF4-FFF2-40B4-BE49-F238E27FC236}">
                  <a16:creationId xmlns:a16="http://schemas.microsoft.com/office/drawing/2014/main" id="{BC90AD2C-6B3F-45D6-8358-CEC27FBAAC3D}"/>
                </a:ext>
              </a:extLst>
            </p:cNvPr>
            <p:cNvSpPr/>
            <p:nvPr/>
          </p:nvSpPr>
          <p:spPr>
            <a:xfrm>
              <a:off x="0" y="0"/>
              <a:ext cx="6139531" cy="295541"/>
            </a:xfrm>
            <a:custGeom>
              <a:avLst/>
              <a:gdLst/>
              <a:ahLst/>
              <a:cxnLst/>
              <a:rect l="l" t="t" r="r" b="b"/>
              <a:pathLst>
                <a:path w="6139531" h="295541">
                  <a:moveTo>
                    <a:pt x="0" y="0"/>
                  </a:moveTo>
                  <a:lnTo>
                    <a:pt x="6139531" y="0"/>
                  </a:lnTo>
                  <a:lnTo>
                    <a:pt x="6139531" y="295541"/>
                  </a:lnTo>
                  <a:lnTo>
                    <a:pt x="0" y="295541"/>
                  </a:lnTo>
                  <a:close/>
                </a:path>
              </a:pathLst>
            </a:custGeom>
            <a:solidFill>
              <a:srgbClr val="0054A4"/>
            </a:solidFill>
            <a:ln>
              <a:noFill/>
            </a:ln>
          </p:spPr>
          <p:txBody>
            <a:bodyPr/>
            <a:lstStyle/>
            <a:p>
              <a:endParaRPr lang="pl-PL" dirty="0"/>
            </a:p>
          </p:txBody>
        </p:sp>
        <p:sp>
          <p:nvSpPr>
            <p:cNvPr id="245" name="TextBox 14">
              <a:extLst>
                <a:ext uri="{FF2B5EF4-FFF2-40B4-BE49-F238E27FC236}">
                  <a16:creationId xmlns:a16="http://schemas.microsoft.com/office/drawing/2014/main" id="{BE3E0544-284B-4181-8C68-FCD149CE8636}"/>
                </a:ext>
              </a:extLst>
            </p:cNvPr>
            <p:cNvSpPr txBox="1"/>
            <p:nvPr/>
          </p:nvSpPr>
          <p:spPr>
            <a:xfrm>
              <a:off x="0" y="-38100"/>
              <a:ext cx="6139531" cy="333641"/>
            </a:xfrm>
            <a:prstGeom prst="rect">
              <a:avLst/>
            </a:prstGeom>
            <a:ln>
              <a:noFill/>
            </a:ln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pic>
        <p:nvPicPr>
          <p:cNvPr id="246" name="Obraz 245">
            <a:extLst>
              <a:ext uri="{FF2B5EF4-FFF2-40B4-BE49-F238E27FC236}">
                <a16:creationId xmlns:a16="http://schemas.microsoft.com/office/drawing/2014/main" id="{057370DC-9394-40A1-AA7B-2467AF6D2D4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8" t="33919" r="11786" b="39691"/>
          <a:stretch/>
        </p:blipFill>
        <p:spPr>
          <a:xfrm>
            <a:off x="11951970" y="9176504"/>
            <a:ext cx="6162350" cy="112213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4A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133600" y="3802877"/>
            <a:ext cx="14643514" cy="2681246"/>
          </a:xfrm>
          <a:custGeom>
            <a:avLst/>
            <a:gdLst/>
            <a:ahLst/>
            <a:cxnLst/>
            <a:rect l="l" t="t" r="r" b="b"/>
            <a:pathLst>
              <a:path w="14643514" h="2681246">
                <a:moveTo>
                  <a:pt x="0" y="0"/>
                </a:moveTo>
                <a:lnTo>
                  <a:pt x="14643514" y="0"/>
                </a:lnTo>
                <a:lnTo>
                  <a:pt x="14643514" y="2681246"/>
                </a:lnTo>
                <a:lnTo>
                  <a:pt x="0" y="268124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24221" t="-534281" b="-175859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13</Words>
  <Application>Microsoft Office PowerPoint</Application>
  <PresentationFormat>Niestandardowy</PresentationFormat>
  <Paragraphs>14</Paragraphs>
  <Slides>5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5</vt:i4>
      </vt:variant>
    </vt:vector>
  </HeadingPairs>
  <TitlesOfParts>
    <vt:vector size="12" baseType="lpstr">
      <vt:lpstr>Calibri</vt:lpstr>
      <vt:lpstr>Zalando Sans Expanded Light</vt:lpstr>
      <vt:lpstr>Zalando Sans Expanded Ultra-Bold</vt:lpstr>
      <vt:lpstr>Zalando Sans Expanded</vt:lpstr>
      <vt:lpstr>Arial</vt:lpstr>
      <vt:lpstr>Zalando Sans Expanded Extra-Light</vt:lpstr>
      <vt:lpstr>Office Theme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Kopia – Identyfikacja wizualna 2026</dc:title>
  <dc:creator>Iga Otto</dc:creator>
  <cp:lastModifiedBy>Iga Maria Otto</cp:lastModifiedBy>
  <cp:revision>3</cp:revision>
  <dcterms:created xsi:type="dcterms:W3CDTF">2006-08-16T00:00:00Z</dcterms:created>
  <dcterms:modified xsi:type="dcterms:W3CDTF">2026-01-28T10:06:58Z</dcterms:modified>
  <dc:identifier>DAG_l06XFK8</dc:identifier>
</cp:coreProperties>
</file>