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Montserrat Heavy" charset="1" panose="00000A00000000000000"/>
      <p:regular r:id="rId16"/>
    </p:embeddedFont>
    <p:embeddedFont>
      <p:font typeface="Montserrat" charset="1" panose="00000500000000000000"/>
      <p:regular r:id="rId17"/>
    </p:embeddedFont>
    <p:embeddedFont>
      <p:font typeface="Montserrat Bold" charset="1" panose="000008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302628" y="6172200"/>
            <a:ext cx="23311033" cy="3086100"/>
            <a:chOff x="0" y="0"/>
            <a:chExt cx="6139531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139531" cy="812800"/>
            </a:xfrm>
            <a:custGeom>
              <a:avLst/>
              <a:gdLst/>
              <a:ahLst/>
              <a:cxnLst/>
              <a:rect r="r" b="b" t="t" l="l"/>
              <a:pathLst>
                <a:path h="812800" w="6139531">
                  <a:moveTo>
                    <a:pt x="0" y="0"/>
                  </a:moveTo>
                  <a:lnTo>
                    <a:pt x="6139531" y="0"/>
                  </a:lnTo>
                  <a:lnTo>
                    <a:pt x="613953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1A8D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6139531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-1136697" y="-607887"/>
            <a:ext cx="10612515" cy="10894887"/>
          </a:xfrm>
          <a:custGeom>
            <a:avLst/>
            <a:gdLst/>
            <a:ahLst/>
            <a:cxnLst/>
            <a:rect r="r" b="b" t="t" l="l"/>
            <a:pathLst>
              <a:path h="10894887" w="10612515">
                <a:moveTo>
                  <a:pt x="0" y="0"/>
                </a:moveTo>
                <a:lnTo>
                  <a:pt x="10612515" y="0"/>
                </a:lnTo>
                <a:lnTo>
                  <a:pt x="10612515" y="10894887"/>
                </a:lnTo>
                <a:lnTo>
                  <a:pt x="0" y="10894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61989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434891" y="-607887"/>
            <a:ext cx="4415157" cy="5272307"/>
          </a:xfrm>
          <a:custGeom>
            <a:avLst/>
            <a:gdLst/>
            <a:ahLst/>
            <a:cxnLst/>
            <a:rect r="r" b="b" t="t" l="l"/>
            <a:pathLst>
              <a:path h="5272307" w="4415157">
                <a:moveTo>
                  <a:pt x="0" y="0"/>
                </a:moveTo>
                <a:lnTo>
                  <a:pt x="4415157" y="0"/>
                </a:lnTo>
                <a:lnTo>
                  <a:pt x="4415157" y="5272307"/>
                </a:lnTo>
                <a:lnTo>
                  <a:pt x="0" y="52723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8918452" y="6811909"/>
            <a:ext cx="9369548" cy="7384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22"/>
              </a:lnSpc>
            </a:pPr>
            <a:r>
              <a:rPr lang="en-US" b="true" sz="4302">
                <a:solidFill>
                  <a:srgbClr val="FFFFFF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TEKST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391141" y="-507356"/>
            <a:ext cx="9464326" cy="11301712"/>
          </a:xfrm>
          <a:custGeom>
            <a:avLst/>
            <a:gdLst/>
            <a:ahLst/>
            <a:cxnLst/>
            <a:rect r="r" b="b" t="t" l="l"/>
            <a:pathLst>
              <a:path h="11301712" w="9464326">
                <a:moveTo>
                  <a:pt x="0" y="0"/>
                </a:moveTo>
                <a:lnTo>
                  <a:pt x="9464326" y="0"/>
                </a:lnTo>
                <a:lnTo>
                  <a:pt x="9464326" y="11301712"/>
                </a:lnTo>
                <a:lnTo>
                  <a:pt x="0" y="113017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957386" y="7347509"/>
            <a:ext cx="2721187" cy="3249473"/>
          </a:xfrm>
          <a:custGeom>
            <a:avLst/>
            <a:gdLst/>
            <a:ahLst/>
            <a:cxnLst/>
            <a:rect r="r" b="b" t="t" l="l"/>
            <a:pathLst>
              <a:path h="3249473" w="2721187">
                <a:moveTo>
                  <a:pt x="0" y="0"/>
                </a:moveTo>
                <a:lnTo>
                  <a:pt x="2721187" y="0"/>
                </a:lnTo>
                <a:lnTo>
                  <a:pt x="2721187" y="3249472"/>
                </a:lnTo>
                <a:lnTo>
                  <a:pt x="0" y="32494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763712" y="1736840"/>
            <a:ext cx="12260848" cy="663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37589" indent="-418795" lvl="1">
              <a:lnSpc>
                <a:spcPts val="5431"/>
              </a:lnSpc>
              <a:spcBef>
                <a:spcPct val="0"/>
              </a:spcBef>
              <a:buFont typeface="Arial"/>
              <a:buChar char="•"/>
            </a:pPr>
            <a:r>
              <a:rPr lang="en-US" sz="387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TEKST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052492" y="650615"/>
            <a:ext cx="1660327" cy="679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71"/>
              </a:lnSpc>
              <a:spcBef>
                <a:spcPct val="0"/>
              </a:spcBef>
            </a:pPr>
            <a:r>
              <a:rPr lang="en-US" b="true" sz="397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TEKST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-2992901" y="10173090"/>
            <a:ext cx="24253265" cy="423892"/>
            <a:chOff x="0" y="0"/>
            <a:chExt cx="6387691" cy="11164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87691" cy="111642"/>
            </a:xfrm>
            <a:custGeom>
              <a:avLst/>
              <a:gdLst/>
              <a:ahLst/>
              <a:cxnLst/>
              <a:rect r="r" b="b" t="t" l="l"/>
              <a:pathLst>
                <a:path h="111642" w="6387691">
                  <a:moveTo>
                    <a:pt x="0" y="0"/>
                  </a:moveTo>
                  <a:lnTo>
                    <a:pt x="6387691" y="0"/>
                  </a:lnTo>
                  <a:lnTo>
                    <a:pt x="6387691" y="111642"/>
                  </a:lnTo>
                  <a:lnTo>
                    <a:pt x="0" y="111642"/>
                  </a:lnTo>
                  <a:close/>
                </a:path>
              </a:pathLst>
            </a:custGeom>
            <a:solidFill>
              <a:srgbClr val="B1A8D7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33350"/>
              <a:ext cx="6387691" cy="2449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374"/>
                </a:lnSpc>
              </a:pP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302628" y="6172200"/>
            <a:ext cx="23311033" cy="3086100"/>
            <a:chOff x="0" y="0"/>
            <a:chExt cx="6139531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139531" cy="812800"/>
            </a:xfrm>
            <a:custGeom>
              <a:avLst/>
              <a:gdLst/>
              <a:ahLst/>
              <a:cxnLst/>
              <a:rect r="r" b="b" t="t" l="l"/>
              <a:pathLst>
                <a:path h="812800" w="6139531">
                  <a:moveTo>
                    <a:pt x="0" y="0"/>
                  </a:moveTo>
                  <a:lnTo>
                    <a:pt x="6139531" y="0"/>
                  </a:lnTo>
                  <a:lnTo>
                    <a:pt x="613953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0DDF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6139531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3434891" y="-607887"/>
            <a:ext cx="4415157" cy="5272307"/>
          </a:xfrm>
          <a:custGeom>
            <a:avLst/>
            <a:gdLst/>
            <a:ahLst/>
            <a:cxnLst/>
            <a:rect r="r" b="b" t="t" l="l"/>
            <a:pathLst>
              <a:path h="5272307" w="4415157">
                <a:moveTo>
                  <a:pt x="0" y="0"/>
                </a:moveTo>
                <a:lnTo>
                  <a:pt x="4415157" y="0"/>
                </a:lnTo>
                <a:lnTo>
                  <a:pt x="4415157" y="5272307"/>
                </a:lnTo>
                <a:lnTo>
                  <a:pt x="0" y="527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2386891" y="1028700"/>
            <a:ext cx="14353953" cy="9258300"/>
          </a:xfrm>
          <a:custGeom>
            <a:avLst/>
            <a:gdLst/>
            <a:ahLst/>
            <a:cxnLst/>
            <a:rect r="r" b="b" t="t" l="l"/>
            <a:pathLst>
              <a:path h="9258300" w="14353953">
                <a:moveTo>
                  <a:pt x="0" y="0"/>
                </a:moveTo>
                <a:lnTo>
                  <a:pt x="14353954" y="0"/>
                </a:lnTo>
                <a:lnTo>
                  <a:pt x="14353954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2891604" y="6980004"/>
            <a:ext cx="1086572" cy="463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10"/>
              </a:lnSpc>
              <a:spcBef>
                <a:spcPct val="0"/>
              </a:spcBef>
            </a:pPr>
            <a:r>
              <a:rPr lang="en-US" sz="272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TEKST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151124" y="7347509"/>
            <a:ext cx="2721187" cy="3249473"/>
          </a:xfrm>
          <a:custGeom>
            <a:avLst/>
            <a:gdLst/>
            <a:ahLst/>
            <a:cxnLst/>
            <a:rect r="r" b="b" t="t" l="l"/>
            <a:pathLst>
              <a:path h="3249473" w="2721187">
                <a:moveTo>
                  <a:pt x="0" y="0"/>
                </a:moveTo>
                <a:lnTo>
                  <a:pt x="2721187" y="0"/>
                </a:lnTo>
                <a:lnTo>
                  <a:pt x="2721187" y="3249472"/>
                </a:lnTo>
                <a:lnTo>
                  <a:pt x="0" y="32494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313837" y="348730"/>
            <a:ext cx="1660327" cy="679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71"/>
              </a:lnSpc>
              <a:spcBef>
                <a:spcPct val="0"/>
              </a:spcBef>
            </a:pPr>
            <a:r>
              <a:rPr lang="en-US" b="true" sz="397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TEKST</a:t>
            </a:r>
          </a:p>
        </p:txBody>
      </p:sp>
      <p:sp>
        <p:nvSpPr>
          <p:cNvPr name="AutoShape 4" id="4"/>
          <p:cNvSpPr/>
          <p:nvPr/>
        </p:nvSpPr>
        <p:spPr>
          <a:xfrm>
            <a:off x="5897880" y="1028700"/>
            <a:ext cx="649224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>
            <a:off x="5916930" y="1897380"/>
            <a:ext cx="0" cy="649224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>
            <a:off x="12371070" y="1897380"/>
            <a:ext cx="0" cy="649224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" id="7"/>
          <p:cNvGrpSpPr/>
          <p:nvPr/>
        </p:nvGrpSpPr>
        <p:grpSpPr>
          <a:xfrm rot="0">
            <a:off x="-2992901" y="10173090"/>
            <a:ext cx="24253265" cy="423892"/>
            <a:chOff x="0" y="0"/>
            <a:chExt cx="6387691" cy="11164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87691" cy="111642"/>
            </a:xfrm>
            <a:custGeom>
              <a:avLst/>
              <a:gdLst/>
              <a:ahLst/>
              <a:cxnLst/>
              <a:rect r="r" b="b" t="t" l="l"/>
              <a:pathLst>
                <a:path h="111642" w="6387691">
                  <a:moveTo>
                    <a:pt x="0" y="0"/>
                  </a:moveTo>
                  <a:lnTo>
                    <a:pt x="6387691" y="0"/>
                  </a:lnTo>
                  <a:lnTo>
                    <a:pt x="6387691" y="111642"/>
                  </a:lnTo>
                  <a:lnTo>
                    <a:pt x="0" y="111642"/>
                  </a:lnTo>
                  <a:close/>
                </a:path>
              </a:pathLst>
            </a:custGeom>
            <a:solidFill>
              <a:srgbClr val="90DDFD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133350"/>
              <a:ext cx="6387691" cy="2449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374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2213642" y="1902310"/>
            <a:ext cx="1229320" cy="1074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1"/>
              </a:lnSpc>
              <a:spcBef>
                <a:spcPct val="0"/>
              </a:spcBef>
            </a:pPr>
            <a:r>
              <a:rPr lang="en-US" sz="307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TEKST</a:t>
            </a:r>
          </a:p>
          <a:p>
            <a:pPr algn="ctr">
              <a:lnSpc>
                <a:spcPts val="4311"/>
              </a:lnSpc>
              <a:spcBef>
                <a:spcPct val="0"/>
              </a:spcBef>
            </a:pPr>
            <a:r>
              <a:rPr lang="en-US" sz="307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529340" y="1830705"/>
            <a:ext cx="1229320" cy="531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1"/>
              </a:lnSpc>
              <a:spcBef>
                <a:spcPct val="0"/>
              </a:spcBef>
            </a:pPr>
            <a:r>
              <a:rPr lang="en-US" sz="307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TEKST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935706" y="1830705"/>
            <a:ext cx="7059648" cy="531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1"/>
              </a:lnSpc>
              <a:spcBef>
                <a:spcPct val="0"/>
              </a:spcBef>
            </a:pPr>
            <a:r>
              <a:rPr lang="en-US" sz="307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TEKST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302628" y="6172200"/>
            <a:ext cx="23311033" cy="3086100"/>
            <a:chOff x="0" y="0"/>
            <a:chExt cx="6139531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139531" cy="812800"/>
            </a:xfrm>
            <a:custGeom>
              <a:avLst/>
              <a:gdLst/>
              <a:ahLst/>
              <a:cxnLst/>
              <a:rect r="r" b="b" t="t" l="l"/>
              <a:pathLst>
                <a:path h="812800" w="6139531">
                  <a:moveTo>
                    <a:pt x="0" y="0"/>
                  </a:moveTo>
                  <a:lnTo>
                    <a:pt x="6139531" y="0"/>
                  </a:lnTo>
                  <a:lnTo>
                    <a:pt x="613953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2AEB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6139531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3434891" y="-607887"/>
            <a:ext cx="4415157" cy="5272307"/>
          </a:xfrm>
          <a:custGeom>
            <a:avLst/>
            <a:gdLst/>
            <a:ahLst/>
            <a:cxnLst/>
            <a:rect r="r" b="b" t="t" l="l"/>
            <a:pathLst>
              <a:path h="5272307" w="4415157">
                <a:moveTo>
                  <a:pt x="0" y="0"/>
                </a:moveTo>
                <a:lnTo>
                  <a:pt x="4415157" y="0"/>
                </a:lnTo>
                <a:lnTo>
                  <a:pt x="4415157" y="5272307"/>
                </a:lnTo>
                <a:lnTo>
                  <a:pt x="0" y="527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8800757" y="6738539"/>
            <a:ext cx="9487243" cy="4553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6"/>
              </a:lnSpc>
              <a:spcBef>
                <a:spcPct val="0"/>
              </a:spcBef>
            </a:pPr>
            <a:r>
              <a:rPr lang="en-US" b="true" sz="2697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TEKST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-2397821" y="749730"/>
            <a:ext cx="14314851" cy="9537270"/>
          </a:xfrm>
          <a:custGeom>
            <a:avLst/>
            <a:gdLst/>
            <a:ahLst/>
            <a:cxnLst/>
            <a:rect r="r" b="b" t="t" l="l"/>
            <a:pathLst>
              <a:path h="9537270" w="14314851">
                <a:moveTo>
                  <a:pt x="0" y="0"/>
                </a:moveTo>
                <a:lnTo>
                  <a:pt x="14314852" y="0"/>
                </a:lnTo>
                <a:lnTo>
                  <a:pt x="14314852" y="9537270"/>
                </a:lnTo>
                <a:lnTo>
                  <a:pt x="0" y="95372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302628" y="6172200"/>
            <a:ext cx="23311033" cy="3086100"/>
            <a:chOff x="0" y="0"/>
            <a:chExt cx="6139531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139531" cy="812800"/>
            </a:xfrm>
            <a:custGeom>
              <a:avLst/>
              <a:gdLst/>
              <a:ahLst/>
              <a:cxnLst/>
              <a:rect r="r" b="b" t="t" l="l"/>
              <a:pathLst>
                <a:path h="812800" w="6139531">
                  <a:moveTo>
                    <a:pt x="0" y="0"/>
                  </a:moveTo>
                  <a:lnTo>
                    <a:pt x="6139531" y="0"/>
                  </a:lnTo>
                  <a:lnTo>
                    <a:pt x="613953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0DDF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6139531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3434891" y="-607887"/>
            <a:ext cx="4415157" cy="5272307"/>
          </a:xfrm>
          <a:custGeom>
            <a:avLst/>
            <a:gdLst/>
            <a:ahLst/>
            <a:cxnLst/>
            <a:rect r="r" b="b" t="t" l="l"/>
            <a:pathLst>
              <a:path h="5272307" w="4415157">
                <a:moveTo>
                  <a:pt x="0" y="0"/>
                </a:moveTo>
                <a:lnTo>
                  <a:pt x="4415157" y="0"/>
                </a:lnTo>
                <a:lnTo>
                  <a:pt x="4415157" y="5272307"/>
                </a:lnTo>
                <a:lnTo>
                  <a:pt x="0" y="527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80766" y="-2115898"/>
            <a:ext cx="8263431" cy="12402898"/>
          </a:xfrm>
          <a:custGeom>
            <a:avLst/>
            <a:gdLst/>
            <a:ahLst/>
            <a:cxnLst/>
            <a:rect r="r" b="b" t="t" l="l"/>
            <a:pathLst>
              <a:path h="12402898" w="8263431">
                <a:moveTo>
                  <a:pt x="0" y="0"/>
                </a:moveTo>
                <a:lnTo>
                  <a:pt x="8263431" y="0"/>
                </a:lnTo>
                <a:lnTo>
                  <a:pt x="8263431" y="12402898"/>
                </a:lnTo>
                <a:lnTo>
                  <a:pt x="0" y="124028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965555" y="7283103"/>
            <a:ext cx="9487243" cy="7785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36"/>
              </a:lnSpc>
              <a:spcBef>
                <a:spcPct val="0"/>
              </a:spcBef>
            </a:pPr>
            <a:r>
              <a:rPr lang="en-US" b="true" sz="4597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TEKST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302628" y="6172200"/>
            <a:ext cx="23311033" cy="3086100"/>
            <a:chOff x="0" y="0"/>
            <a:chExt cx="6139531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139531" cy="812800"/>
            </a:xfrm>
            <a:custGeom>
              <a:avLst/>
              <a:gdLst/>
              <a:ahLst/>
              <a:cxnLst/>
              <a:rect r="r" b="b" t="t" l="l"/>
              <a:pathLst>
                <a:path h="812800" w="6139531">
                  <a:moveTo>
                    <a:pt x="0" y="0"/>
                  </a:moveTo>
                  <a:lnTo>
                    <a:pt x="6139531" y="0"/>
                  </a:lnTo>
                  <a:lnTo>
                    <a:pt x="613953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1A8D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6139531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3434891" y="-607887"/>
            <a:ext cx="4415157" cy="5272307"/>
          </a:xfrm>
          <a:custGeom>
            <a:avLst/>
            <a:gdLst/>
            <a:ahLst/>
            <a:cxnLst/>
            <a:rect r="r" b="b" t="t" l="l"/>
            <a:pathLst>
              <a:path h="5272307" w="4415157">
                <a:moveTo>
                  <a:pt x="0" y="0"/>
                </a:moveTo>
                <a:lnTo>
                  <a:pt x="4415157" y="0"/>
                </a:lnTo>
                <a:lnTo>
                  <a:pt x="4415157" y="5272307"/>
                </a:lnTo>
                <a:lnTo>
                  <a:pt x="0" y="527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990548"/>
            <a:ext cx="12021792" cy="9296452"/>
          </a:xfrm>
          <a:custGeom>
            <a:avLst/>
            <a:gdLst/>
            <a:ahLst/>
            <a:cxnLst/>
            <a:rect r="r" b="b" t="t" l="l"/>
            <a:pathLst>
              <a:path h="9296452" w="12021792">
                <a:moveTo>
                  <a:pt x="0" y="0"/>
                </a:moveTo>
                <a:lnTo>
                  <a:pt x="12021792" y="0"/>
                </a:lnTo>
                <a:lnTo>
                  <a:pt x="12021792" y="9296452"/>
                </a:lnTo>
                <a:lnTo>
                  <a:pt x="0" y="92964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6332" t="-6597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8691269" y="7283103"/>
            <a:ext cx="9487243" cy="7785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36"/>
              </a:lnSpc>
              <a:spcBef>
                <a:spcPct val="0"/>
              </a:spcBef>
            </a:pPr>
            <a:r>
              <a:rPr lang="en-US" b="true" sz="4597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TEKST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302628" y="6172200"/>
            <a:ext cx="23311033" cy="3086100"/>
            <a:chOff x="0" y="0"/>
            <a:chExt cx="6139531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139531" cy="812800"/>
            </a:xfrm>
            <a:custGeom>
              <a:avLst/>
              <a:gdLst/>
              <a:ahLst/>
              <a:cxnLst/>
              <a:rect r="r" b="b" t="t" l="l"/>
              <a:pathLst>
                <a:path h="812800" w="6139531">
                  <a:moveTo>
                    <a:pt x="0" y="0"/>
                  </a:moveTo>
                  <a:lnTo>
                    <a:pt x="6139531" y="0"/>
                  </a:lnTo>
                  <a:lnTo>
                    <a:pt x="613953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1A8D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6139531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-901151" y="-366074"/>
            <a:ext cx="10376969" cy="10653074"/>
          </a:xfrm>
          <a:custGeom>
            <a:avLst/>
            <a:gdLst/>
            <a:ahLst/>
            <a:cxnLst/>
            <a:rect r="r" b="b" t="t" l="l"/>
            <a:pathLst>
              <a:path h="10653074" w="10376969">
                <a:moveTo>
                  <a:pt x="0" y="0"/>
                </a:moveTo>
                <a:lnTo>
                  <a:pt x="10376969" y="0"/>
                </a:lnTo>
                <a:lnTo>
                  <a:pt x="10376969" y="10653074"/>
                </a:lnTo>
                <a:lnTo>
                  <a:pt x="0" y="106530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61989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434891" y="-607887"/>
            <a:ext cx="4415157" cy="5272307"/>
          </a:xfrm>
          <a:custGeom>
            <a:avLst/>
            <a:gdLst/>
            <a:ahLst/>
            <a:cxnLst/>
            <a:rect r="r" b="b" t="t" l="l"/>
            <a:pathLst>
              <a:path h="5272307" w="4415157">
                <a:moveTo>
                  <a:pt x="0" y="0"/>
                </a:moveTo>
                <a:lnTo>
                  <a:pt x="4415157" y="0"/>
                </a:lnTo>
                <a:lnTo>
                  <a:pt x="4415157" y="5272307"/>
                </a:lnTo>
                <a:lnTo>
                  <a:pt x="0" y="52723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812166" y="6243060"/>
            <a:ext cx="4591310" cy="696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11"/>
              </a:lnSpc>
            </a:pPr>
            <a:r>
              <a:rPr lang="en-US" sz="407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TEKST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7830548" y="703047"/>
            <a:ext cx="5900073" cy="969086"/>
            <a:chOff x="0" y="0"/>
            <a:chExt cx="1553929" cy="2552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53929" cy="255232"/>
            </a:xfrm>
            <a:custGeom>
              <a:avLst/>
              <a:gdLst/>
              <a:ahLst/>
              <a:cxnLst/>
              <a:rect r="r" b="b" t="t" l="l"/>
              <a:pathLst>
                <a:path h="255232" w="1553929">
                  <a:moveTo>
                    <a:pt x="0" y="0"/>
                  </a:moveTo>
                  <a:lnTo>
                    <a:pt x="1553929" y="0"/>
                  </a:lnTo>
                  <a:lnTo>
                    <a:pt x="1553929" y="255232"/>
                  </a:lnTo>
                  <a:lnTo>
                    <a:pt x="0" y="255232"/>
                  </a:lnTo>
                  <a:close/>
                </a:path>
              </a:pathLst>
            </a:custGeom>
            <a:solidFill>
              <a:srgbClr val="B1A8D7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553929" cy="2933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8144330" y="771572"/>
            <a:ext cx="5942425" cy="696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11"/>
              </a:lnSpc>
            </a:pPr>
            <a:r>
              <a:rPr lang="en-US" sz="4079" b="true">
                <a:solidFill>
                  <a:srgbClr val="FFFFFF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TEKST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9475818" y="2041210"/>
            <a:ext cx="2727495" cy="2623210"/>
          </a:xfrm>
          <a:custGeom>
            <a:avLst/>
            <a:gdLst/>
            <a:ahLst/>
            <a:cxnLst/>
            <a:rect r="r" b="b" t="t" l="l"/>
            <a:pathLst>
              <a:path h="2623210" w="2727495">
                <a:moveTo>
                  <a:pt x="0" y="0"/>
                </a:moveTo>
                <a:lnTo>
                  <a:pt x="2727495" y="0"/>
                </a:lnTo>
                <a:lnTo>
                  <a:pt x="2727495" y="2623210"/>
                </a:lnTo>
                <a:lnTo>
                  <a:pt x="0" y="26232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42226" t="-71325" r="-19464" b="-360028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302628" y="6172200"/>
            <a:ext cx="23311033" cy="3086100"/>
            <a:chOff x="0" y="0"/>
            <a:chExt cx="6139531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139531" cy="812800"/>
            </a:xfrm>
            <a:custGeom>
              <a:avLst/>
              <a:gdLst/>
              <a:ahLst/>
              <a:cxnLst/>
              <a:rect r="r" b="b" t="t" l="l"/>
              <a:pathLst>
                <a:path h="812800" w="6139531">
                  <a:moveTo>
                    <a:pt x="0" y="0"/>
                  </a:moveTo>
                  <a:lnTo>
                    <a:pt x="6139531" y="0"/>
                  </a:lnTo>
                  <a:lnTo>
                    <a:pt x="613953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0DDF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6139531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3434891" y="-607887"/>
            <a:ext cx="4415157" cy="5272307"/>
          </a:xfrm>
          <a:custGeom>
            <a:avLst/>
            <a:gdLst/>
            <a:ahLst/>
            <a:cxnLst/>
            <a:rect r="r" b="b" t="t" l="l"/>
            <a:pathLst>
              <a:path h="5272307" w="4415157">
                <a:moveTo>
                  <a:pt x="0" y="0"/>
                </a:moveTo>
                <a:lnTo>
                  <a:pt x="4415157" y="0"/>
                </a:lnTo>
                <a:lnTo>
                  <a:pt x="4415157" y="5272307"/>
                </a:lnTo>
                <a:lnTo>
                  <a:pt x="0" y="527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3302628" y="890333"/>
            <a:ext cx="15100083" cy="9396667"/>
          </a:xfrm>
          <a:custGeom>
            <a:avLst/>
            <a:gdLst/>
            <a:ahLst/>
            <a:cxnLst/>
            <a:rect r="r" b="b" t="t" l="l"/>
            <a:pathLst>
              <a:path h="9396667" w="15100083">
                <a:moveTo>
                  <a:pt x="0" y="0"/>
                </a:moveTo>
                <a:lnTo>
                  <a:pt x="15100083" y="0"/>
                </a:lnTo>
                <a:lnTo>
                  <a:pt x="15100083" y="9396667"/>
                </a:lnTo>
                <a:lnTo>
                  <a:pt x="0" y="93966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29122" r="-23856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8171031" y="6966960"/>
            <a:ext cx="5942425" cy="696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11"/>
              </a:lnSpc>
            </a:pPr>
            <a:r>
              <a:rPr lang="en-US" sz="4079" b="true">
                <a:solidFill>
                  <a:srgbClr val="FFFFFF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TEKST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DAGdwqCbPTA</dc:identifier>
  <dcterms:modified xsi:type="dcterms:W3CDTF">2011-08-01T06:04:30Z</dcterms:modified>
  <cp:revision>1</cp:revision>
  <dc:title>Prezentacja - wzór</dc:title>
</cp:coreProperties>
</file>